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ODDSLE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Premier League betting: fixtures and marke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liver Hartley, Senior Betting Editor · 18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Premier League calend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Key fixtures: the marquee clashes between the top sides, spread across the season and often moved for broadca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Kick-off times: matches are scheduled across the weekend and midweek, with the biggest games given standalone slo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itle-race matches: the games that decide the championship, where motivation and pressure pea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ongested periods: the festive programme and the run-in, where fixture pile-ups and rotation mat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he season is a nine-month story — the festive pile-up and the run-in reshape motivation and form, so read where each team is in i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Standout match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op-six clashes: the games between the leading sides, often tight and tactical, with deep markets and big In-Play intere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ocal derbies: fierce, unpredictable fixtures where form can go out of the window and cards and corners pile u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elegation battles: tense six-pointers at the bottom, where motivation and nerves shape the ga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op-six games, derbies and relegation six-pointers carry the richest markets and the most readable context — focus your preparation ther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Preparing to 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eam form and stats: recent results, but also underlying numbers — shots, chances created and conceded — which often tell a truer story than the scoreli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Head-to-head records: some fixtures have patterns, though recent form usually matters more than historical resul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eam news: injuries, suspensions and likely line-ups, which can transform a match and move the odds sharply close to kick-of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eading the odds: comparing your own view of the likely outcome against the price, to judge whether there is val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reparation is the edge — form and underlying stats, head-to-heads, late team news, and pricing your own view against the odd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Recommended marke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he result and over/under markets are the staples; goalscorers and Bet Builder let you express a sharper view. Match the market to your read of the ga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esult and over/under are the staples; goalscorer and Bet Builder express sharper reads — match the market to your view, not to the biggest odd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Bet365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statistics: possession, shots, corners and dangerous attacks reveal momentum the scoreline hides, supporting In-Play decis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In-Play odds: fast-updating live markets that reprice with every goal, card and substitution — see our In-Play gu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ash Out: settle a bet early to lock in profit or cut a loss as the match changes — covered in the Cash Out gu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stats, In-Play odds and Cash Out let you bet and manage a match in running — powerful with discipline, but keep stakes in proportio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https://365uk.net/premier-league-bett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ddsLens is an independent editorial guide and is not Bet365, nor an agent of Bet365. We may earn a commission if you open an account through our links, at no cost to you. 18+ only. Please gamble responsibly — free advice and support at BeGambleAware.or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Oliver Hartley, Senior Betting Editor</dc:creator>
  <cp:lastModifiedBy>Unknown Creator</cp:lastModifiedBy>
  <dcterms:created xsi:type="dcterms:W3CDTF">2026-07-13T18:06:02Z</dcterms:created>
  <dcterms:modified xsi:type="dcterms:W3CDTF">2026-07-13T18:06:02Z</dcterms:modified>
  <dc:title>Premier League betting 2026: fixtures and Bet365 odds</dc:title>
  <dc:description>Premier League betting 2026 — fixtures, key matches, market types and how to bet with Bet365 odds, Bet Builder and In-Play. A complete guide.</dc:description>
  <dc:subject>Premier League betting: fixtures and markets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