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Bet365 vs William Hill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0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Licences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UKGC-licensed: regulated to the same standards on fairness, fund protection and anti-money-launder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eritage: William Hill is one of the oldest names in British bookmaking; Bet365 a digital-era giant trading since 2000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igh-street presence: William Hill operates betting shops as well as online, a point of differ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yer protection: both offer deposit limits, time-outs and self-exclusion as licence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are UKGC-licensed and trusted; William Hill adds high-street heritage, but on safety the two are level — fit decides 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 and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price competitively across key markets, with racing concessions on each side. Bet365 has broader market depth; William Hill is strong and familiar on racing and footba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price competitively with racing concessions — Bet365 wins on breadth, William Hill is strong on racing and football staples; compare for val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Racing and In-P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lliam Hill racing heritage: a long, trusted history in racing, with familiar markets and a high-street presence at the track and on the para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racing offer: full UK and Irish coverage with Best Odds Guaranteed and festival concessions — see our racing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streaming: a large library of streamed events, including racing, watched alongside the bet sl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betting depth: Bet365 keeps more markets open In-Play with fast, stable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lliam Hill owns racing heritage; Bet365 matches it on concessions and adds streaming and In-Play depth — the broader pick for watch-and-bet punter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app: feature-rich, carrying the whole sportsbook, In-Play and streaming — see our app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lliam Hill app: a solid, familiar app covering the full range, refined over yea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lliam Hill offers: a rotation of football, racing and acca promo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welcome offer: a Bet Credits structure with ongoing promotions across the sportsboo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oth apps are capable and mature; Bet365's is busier but carries streaming and the full product, William Hill's is solid and familia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Bet365 for: live streaming, In-Play depth, the widest market coverage and one thorough online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oose William Hill for: racing heritage, a familiar trusted brand, and the option to bet in shops as well as onli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Hold both if you can: compare odds market by market and use each for its streng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commendation: for all-round online betting, Bet365 edges it; for racing-led punters who value heritage and the high street, William Hill is a strong cho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365 edges it online for streaming, In-Play and breadth; William Hill wins on racing heritage and the high street — hold both if you ca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bet365-vs-william-hi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2026-07-13T18:06:03Z</dcterms:created>
  <dcterms:modified xsi:type="dcterms:W3CDTF">2026-07-13T18:06:03Z</dcterms:modified>
  <dc:title>Bet365 vs William Hill 2026: full UK comparison</dc:title>
  <dc:description>Bet365 vs William Hill 2026 — odds, racing, In-Play, streaming, app and offers compared. Which UK bookmaker offers more for sports punters.</dc:description>
  <dc:subject>Bet365 vs William Hill: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