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LE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Bet365 vs Sky Bet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liver Hartley, Senior Betting Editor · 17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Licences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UKGC-licensed: regulated to the same standards on fairness, fund protection and anti-money-launder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stablished reputations: Bet365 trading since 2000, Sky Bet a major UK brand backed by significant s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layer protection: both offer the full toolkit of deposit limits, time-outs and self-exclusion as licence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erification: both verify identity and age, as required of every UK license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are UKGC-licensed, established and safe — trust is not the deciding factor, so the choice comes down to product and fi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 and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price competitively, trading the lead market by market. Bet365 has the edge on breadth of markets; Sky Bet is sharp on its core football off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price competitively and trade the lead — Bet365 wins on breadth, Sky Bet on a sharp core football offer; compare for valu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In-Play and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streaming: a very large library of streamed events across many sports, watched in the same screen as the bet sli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ky Bet In-Play: a solid live-betting offer, but without a comparable streaming libra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pth of live markets: Bet365 keeps more markets open In-Play and updates them fast and stab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tegration: Bet365 pairs streaming, stats and Cash Out into one live experi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's streaming and In-Play depth are decisive — for watch-and-bet punters it clearly beats Sky Bet, which lacks the streaming librar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ffer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ky Bet app: celebrated for being clean, simple and fast, with football front and cent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app: feature-rich, carrying the entire product including the streaming library — see our app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ky Bet offers: strong football and acca promotions, a core part of its app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welcome offer: a Bet Credits structure, with ongoing promotions across sports and ra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ky Bet has the slicker, football-focused app and acca offers; Bet365's app is busier but carries the full product including stream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Bet365 for: live streaming, In-Play depth, the widest market coverage, and one thorough all-round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Sky Bet for: a clean, simple app, football-first betting, and its well-liked acca and football promo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Hold both if you can: compare odds market by market and use each for its strengt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commendation: for most all-round punters, Bet365 is the stronger single account; for offer-driven football fans, Sky Bet is a compelling specia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is the stronger all-rounder thanks to streaming and depth; Sky Bet wins for slick, football-first betting — hold both if you ca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ttps://365uk.net/bet365-vs-sky-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ddsLens is an independent editorial guide and is not Bet365, nor an agent of Bet365. We may earn a commission if you open an account through our links, at no cost to you. 18+ only. Please gamble responsibly — free advice and support at BeGambleAware.or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Oliver Hartley, Senior Betting Editor</dc:creator>
  <cp:lastModifiedBy>Unknown Creator</cp:lastModifiedBy>
  <dcterms:created xsi:type="dcterms:W3CDTF">2026-07-13T18:06:03Z</dcterms:created>
  <dcterms:modified xsi:type="dcterms:W3CDTF">2026-07-13T18:06:03Z</dcterms:modified>
  <dc:title>Bet365 vs Sky Bet 2026: which UK bookie to pick</dc:title>
  <dc:description>Bet365 vs Sky Bet 2026 — odds, markets, In-Play, streaming, app and offers compared. Which UK bookmaker delivers more value for the punter.</dc:description>
  <dc:subject>Bet365 vs Sky Bet: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