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2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ODDSLE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Bet365 UK 2026: the final verdic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C6862">
                    <a:alpha val="100000"/>
                  </a:srgbClr>
                </a:solidFill>
                <a:latin typeface="Calibri"/>
              </a:rPr>
              <a:t><![CDATA[Oliver Hartley, Senior Betting Editor · 11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Quick 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est for: In-Play bettors, fans who watch and bet together, accumulator and Bet Builder players, and one-account punters who want reliable all-round qualit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Less ideal for: pure price-maximisers who line-shop every selection, and bonus-hunters who prioritise a big up-front cash offer over the betting produc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osition in 2026: a clear front-runner among UK bookmakers, particularly on live betting and streaming, where it has no real mainstream equ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et365 is the best all-round UK account for most punters, led by In-Play and streaming — line-shoppers and bonus-hunters should hold it alongside other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Strength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Live streaming and In-Play: the largest streaming library of any mainstream UK bookie, paired with fast, stable, deep live markets — the standout featu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ash Out and Bet Builder: settle bets early or stack markets from one match, both well implemented across most football and beyon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Market coverage: 30-plus sports with class-leading depth per event, from the Premier League to niche competi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App and platform: a polished, feature-rich app carrying the entire product, with a strong reputation for reliabilit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Trust and support: a UKGC licence, a long track record, competent customer support and a full safer-gambling toolk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Streaming and In-Play lead, backed by Cash Out, Bet Builder, deep coverage, a strong app and the trust of a regulated, established operator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Weaknes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Welcome offer terms: the new-customer deal is Bet Credits, which are staked rather than withdrawn and exclude the credit stake from winnings, so the real value is below the headli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Stake restrictions: consistently winning accounts can be stake-factored or limited over time, a real constraint for the sharpest punt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Dated areas: some account, history and statement screens feel behind the polish of the core betting produc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Not always the best price: competitive across the board, but rarely the single best price on every market, so line-shoppers will beat it sometim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et Credits over cash, possible stake limits on winners, a few dated screens and good-not-best prices — real caveats that define who it suit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Comparison with riva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Against Sky Bet, William Hill and Paddy Power, Bet365 leads on streaming and In-Play depth; rivals counter with slicker apps, racing heritage or distinctive off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et365 leads rivals on streaming and In-Play depth; Sky Bet, William Hill and Paddy Power each have a niche — pair Bet365 with one for the best of both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Final recommend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est use cases: In-Play betting, watching and betting together, accumulators and Bet Builders, and wanting one reliable all-round accou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Hold alongside others if: you line-shop every bet for the top price, or you are a high-stakes bettor who may face stake restric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Tips for new customers: understand the Bet Credits offer before claiming, verify your account early, set a deposit limit, and read the terms of any promo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hoose Bet365 for live betting and all-round quality; verify early, set a deposit limit, use the offer sensibly, and bet only what you can afford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How we scored Bet36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roduct depth and reliability: the breadth and quality of the sportsbook, In-Play and streaming — weighted heavily, because it is where Bet365 stands ou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Value: how competitive the odds and concessions are, judged in bands rather than fixed figures because prices change constant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Account experience: registration, the app, navigation and the parts that feel dat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ayments and support: deposit and withdrawal speed and reliability, and the quality of customer suppor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Trust and safer gambling: the licence, track record and the mandatory player-protection tool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The verdict is a transparent framework from public terms and betting experience, weighting product depth most — re-runnable yourself on any bookmaker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https://365uk.net/bet365-uk-verdic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C6862">
                    <a:alpha val="100000"/>
                  </a:srgbClr>
                </a:solidFill>
                <a:latin typeface="Calibri"/>
              </a:rPr>
              <a:t><![CDATA[OddsLens is an independent editorial guide and is not Bet365, nor an agent of Bet365. We may earn a commission if you open an account through our links, at no cost to you. 18+ only. Please gamble responsibly — free advice and support at BeGambleAware.org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Oliver Hartley, Senior Betting Editor</dc:creator>
  <cp:lastModifiedBy>Unknown Creator</cp:lastModifiedBy>
  <dcterms:created xsi:type="dcterms:W3CDTF">2026-07-13T18:06:00Z</dcterms:created>
  <dcterms:modified xsi:type="dcterms:W3CDTF">2026-07-13T18:06:00Z</dcterms:modified>
  <dc:title>Bet365 UK verdict 2026: pros, cons and who it suits</dc:title>
  <dc:description>Our final Bet365 UK verdict 2026 — pros and cons, a comparison with rivals and recommendations by player type, from In-Play fans to value seekers.</dc:description>
  <dc:subject>Bet365 UK 2026: the final verdict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