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presProps" Target="presProps.xml"/>
  <Relationship Id="rId12" Type="http://schemas.openxmlformats.org/officeDocument/2006/relationships/viewProps" Target="viewProps.xml"/>
  <Relationship Id="rId1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9822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B6E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1428750"/>
            <a:ext cx="8001000" cy="2095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300" spc="0" u="none" cap="none">
                <a:solidFill>
                  <a:srgbClr val="0B6E4F">
                    <a:alpha val="100000"/>
                  </a:srgbClr>
                </a:solidFill>
                <a:latin typeface="Calibri"/>
              </a:rPr>
              <a:t><![CDATA[ODDSLENS]]></a:t>
            </a:r>
          </a:p>
          <a:p>
            <a:pPr algn="l" rtl="0" fontAlgn="base" marL="0" marR="0" indent="0" lvl="0">
              <a:lnSpc>
                <a:spcPct val="100000"/>
              </a:lnSpc>
              <a:spcBef>
                <a:spcPts val="0"/>
              </a:spcBef>
              <a:spcAft>
                <a:spcPts val="0"/>
              </a:spcAft>
            </a:pPr>
            <a:r>
              <a:rPr lang="en-US" b="1" strike="noStrike" sz="3400" spc="0" u="none" cap="none">
                <a:solidFill>
                  <a:srgbClr val="16201B">
                    <a:alpha val="100000"/>
                  </a:srgbClr>
                </a:solidFill>
                <a:latin typeface="Calibri"/>
              </a:rPr>
              <a:t><![CDATA[Bet365 UK review 2026: the complete analysis]]></a:t>
            </a:r>
          </a:p>
          <a:p>
            <a:pPr algn="l" rtl="0" fontAlgn="base" marL="0" marR="0" indent="0" lvl="0">
              <a:lnSpc>
                <a:spcPct val="100000"/>
              </a:lnSpc>
              <a:spcBef>
                <a:spcPts val="0"/>
              </a:spcBef>
              <a:spcAft>
                <a:spcPts val="0"/>
              </a:spcAft>
            </a:pPr>
            <a:r>
              <a:rPr lang="en-US" strike="noStrike" sz="1200" spc="0" u="none" cap="none">
                <a:solidFill>
                  <a:srgbClr val="5C6862">
                    <a:alpha val="100000"/>
                  </a:srgbClr>
                </a:solidFill>
                <a:latin typeface="Calibri"/>
              </a:rPr>
              <a:t><![CDATA[Oliver Hartley, Senior Betting Editor · 27.06.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B6E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B6E4F">
                    <a:alpha val="100000"/>
                  </a:srgbClr>
                </a:solidFill>
                <a:latin typeface="Calibri"/>
              </a:rPr>
              <a:t><![CDATA[What is Bet365]]></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A fully regulated operator — not a grey-market or mirror site. It is bound by UKGC rules on fairness, anti-money-laundering, advertising and player protection, and your funds sit …]]></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A sportsbook-first brand — sport, and especially In-Play, is where Bet365 made its name. The casino is competent, but the sportsbook is the headline act and the reason most punter…]]></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A technology company as much as a bookie — the streaming, live-data and In-Play engine is built and run in-house, which is why it feels faster and more stable than the white-label…]]></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Bet365 is a mainstream, UKGC-licensed bookmaker — established, regulated and sportsbook-led — not a mirror or offshore si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B6E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B6E4F">
                    <a:alpha val="100000"/>
                  </a:srgbClr>
                </a:solidFill>
                <a:latin typeface="Calibri"/>
              </a:rPr>
              <a:t><![CDATA[Why the brand SERP is competitive]]></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The official site owns its own keywords. Bet365 ranks first for its own name, its login, its app and its offers — as it should. No independent page will out-rank the operator for …]]></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It is a category-B market with strong affiliates. Bet365 runs a large affiliate programme, so dozens of publishers write about it. That is why so many near-identical "bonus" pages…]]></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Intent is really split. Some searchers want to log in, some want the app, some want to judge whether the bookie is any good before they deposit. One page cannot serve all of those…]]></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The official site will always win its own keywords; an independent review earns its place by covering the weaknesses and the comparis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B6E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B6E4F">
                    <a:alpha val="100000"/>
                  </a:srgbClr>
                </a:solidFill>
                <a:latin typeface="Calibri"/>
              </a:rPr>
              <a:t><![CDATA[Core products at a glance]]></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Bet Builder for stacking shots, cards, corners and results from a single match into one price — see our Bet Builder guide.]]></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Cash Out for locking in a profit or trimming a loss before an event ends, covered in the Cash Out explainer.]]></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Edit Bet and other in-bet controls that let you adjust open multiples.]]></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A single, well-rated app that carries the whole product on mobile.]]></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One wallet, every product — but the reason to choose Bet365 is the sportsbook, In-Play and streaming, not the casin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B6E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B6E4F">
                    <a:alpha val="100000"/>
                  </a:srgbClr>
                </a:solidFill>
                <a:latin typeface="Calibri"/>
              </a:rPr>
              <a:t><![CDATA[Odds and market depth]]></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Market breadth: a single Premier League fixture can carry several hundred markets, from corners and cards to player shots, assists, and dozens of Bet Builder ingredients.]]></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In-Play pricing: odds update quickly and suspend cleanly around goals, red cards and other key moments, which matters far more than a marginal pre-match edge if you bet live.]]></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Niche coverage: lower-division and overseas football, Irish and international racing, and smaller sports are priced where some rivals simply do not bother.]]></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Promotional value: Best Odds Guaranteed on racing and the accumulator-related offers can add value on top of the base price for the events they cover.]]></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Expect competitive, not unbeatable, prices — with class-leading market depth and dependable In-Play od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B6E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B6E4F">
                    <a:alpha val="100000"/>
                  </a:srgbClr>
                </a:solidFill>
                <a:latin typeface="Calibri"/>
              </a:rPr>
              <a:t><![CDATA[Pros and cons of Bet365]]></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In-Play and streaming fans — the strongest possible fit; nobody mainstream does it better.]]></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Accumulator and Bet Builder players — well served by the offers and the depth of football markets.]]></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One-account punters — if you want a single reliable book rather than five niche ones, this is the obvious pick.]]></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Pure price-maximisers — Bet365 should be one of several accounts, not your only one.]]></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Bonus-hunters — if a big up-front cash bonus is the priority over the betting product, the Bet Credits structure may disappoint.]]></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Choose Bet365 for streaming, In-Play and all-round coverage; weigh the offer terms and possible stake limits before you commi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B6E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B6E4F">
                    <a:alpha val="100000"/>
                  </a:srgbClr>
                </a:solidFill>
                <a:latin typeface="Calibri"/>
              </a:rPr>
              <a:t><![CDATA[How we reviewed Bet365]]></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Sources: the operator's own terms and conditions, help centre, app-store listings and product pages, supported by the UKGC public register for the licence status.]]></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Volatile figures: offers, minimum deposits, margins and limits change constantly, so we describe them as ranges and tell you to confirm the current terms on the official site rath…]]></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What we weighted: product depth and reliability, value, account experience, payments speed, the safer-gambling toolkit and the quality of support — the things that actually shape …]]></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What we did not do: we did not stage "we tested it and won" claims, we did not accept payment to soften the verdict, and we do not promise winnings. Betting carries risk and your …]]></a:t>
            </a:r>
          </a:p>
          <a:p>
            <a:pPr algn="l" rtl="0" fontAlgn="base" marL="190500" marR="0" indent="-142875" lvl="0">
              <a:lnSpc>
                <a:spcPct val="100000"/>
              </a:lnSpc>
              <a:spcBef>
                <a:spcPts val="0"/>
              </a:spcBef>
              <a:spcAft>
                <a:spcPts val="800"/>
              </a:spcAft>
            </a:pPr>
            <a:r>
              <a:rPr lang="en-US" strike="noStrike" sz="1500" spc="0" u="none" cap="none">
                <a:solidFill>
                  <a:srgbClr val="16201B">
                    <a:alpha val="100000"/>
                  </a:srgbClr>
                </a:solidFill>
                <a:latin typeface="Calibri"/>
              </a:rPr>
              <a:t><![CDATA[•  The verdict rests on public terms and betting experience, with volatile numbers shown as ranges — a framework you can re-run yourself.]]></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B6E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1524000"/>
            <a:ext cx="8001000" cy="2857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000" spc="0" u="none" cap="none">
                <a:solidFill>
                  <a:srgbClr val="16201B">
                    <a:alpha val="100000"/>
                  </a:srgbClr>
                </a:solidFill>
                <a:latin typeface="Calibri"/>
              </a:rPr>
              <a:t><![CDATA[Full article:]]></a:t>
            </a:r>
          </a:p>
          <a:p>
            <a:pPr algn="l" rtl="0" fontAlgn="base" marL="0" marR="0" indent="0" lvl="0">
              <a:lnSpc>
                <a:spcPct val="100000"/>
              </a:lnSpc>
              <a:spcBef>
                <a:spcPts val="0"/>
              </a:spcBef>
              <a:spcAft>
                <a:spcPts val="0"/>
              </a:spcAft>
            </a:pPr>
            <a:r>
              <a:rPr lang="en-US" strike="noStrike" sz="1500" spc="0" u="none" cap="none">
                <a:solidFill>
                  <a:srgbClr val="0B6E4F">
                    <a:alpha val="100000"/>
                  </a:srgbClr>
                </a:solidFill>
                <a:latin typeface="Calibri"/>
              </a:rPr>
              <a:t><![CDATA[https://365uk.net/]]></a:t>
            </a:r>
          </a:p>
          <a:p>
            <a:pPr algn="l" rtl="0" fontAlgn="base" marL="0" marR="0" indent="0" lvl="0">
              <a:lnSpc>
                <a:spcPct val="100000"/>
              </a:lnSpc>
              <a:spcBef>
                <a:spcPts val="0"/>
              </a:spcBef>
              <a:spcAft>
                <a:spcPts val="0"/>
              </a:spcAft>
            </a:pPr>
            <a:r>
              <a:rPr lang="en-US" strike="noStrike" sz="900" spc="0" u="none" cap="none">
                <a:solidFill>
                  <a:srgbClr val="5C6862">
                    <a:alpha val="100000"/>
                  </a:srgbClr>
                </a:solidFill>
                <a:latin typeface="Calibri"/>
              </a:rPr>
              <a:t><![CDATA[OddsLens is an independent editorial guide and is not Bet365, nor an agent of Bet365. We may earn a commission if you open an account through our links, at no cost to you. 18+ only. Please gamble responsibly — free advice and support at BeGambleAware.org.]]></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Oliver Hartley, Senior Betting Editor</dc:creator>
  <cp:lastModifiedBy>Unknown Creator</cp:lastModifiedBy>
  <dcterms:created xsi:type="dcterms:W3CDTF">2026-07-13T18:05:59Z</dcterms:created>
  <dcterms:modified xsi:type="dcterms:W3CDTF">2026-07-13T18:05:59Z</dcterms:modified>
  <dc:title>Bet365 UK: review, app, login 2026</dc:title>
  <dc:description>Independent Bet365 UK review 2026 — UKGC licence, Premier League odds, In-Play, Cash Out, the app, the welcome offer and an honest look at the pros and cons.</dc:description>
  <dc:subject>Bet365 UK review 2026: the complete analysis</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