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ODDSLE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Bet365 football betting: the complete gui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C6862">
                    <a:alpha val="100000"/>
                  </a:srgbClr>
                </a:solidFill>
                <a:latin typeface="Calibri"/>
              </a:rPr>
              <a:t><![CDATA[Oliver Hartley, Senior Betting Editor · 11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Football covera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remier League and EFL: the deepest treatment, with hundreds of markets per game and full In-Play — covered in detail in our Premier League betting gui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Domestic cups: the FA Cup, League Cup and the rounds that produce giant-killings, fully cover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hampions League and Europa: the marquee European nights carry extensive markets and outrigh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op European leagues: La Liga, Serie A, the Bundesliga, Ligue 1 and more, with strong week-to-week dept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ower divisions and overseas: a long tail of competitions many smaller books skip entire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overage spans the Premier League to lower divisions and Europe — thorough enough that football alone justifies the accoun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Market typ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yond the match result you can bet totals, handicaps, both teams to score, goalscorers, corners, cards and combine them in a Bet Builder — dozens of ways to express a single vie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Dozens of market types let you bet a precise view — match the market to your actual read rather than defaulting to the resul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Football od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Match result and totals: sharp margins on the big leagues, broadly in line with riva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sian and handicap lines: competitive, with the lower margins these markets typically car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layer props and Bet Builders: popular but higher-margin, because combining legs compounds the overroun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ower-division and overseas: available widely, but expect wider margins than the flagship gam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ompetitive on headline markets, wider on props and Bet Builders — compare on the exotics and treat big multiples as entertainmen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In-Play footbal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ive markets: result from the current score, next goal, total goals, both teams to score and many more, all repricing as the game develop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ive statistics: possession, shots, corners and dangerous attacks reveal momentum the scoreline alone hid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ive streaming: watch eligible matches in the same screen as the bet slip, subject to a funded account and geo-restric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In-Play Bet Builder and Cash Out: combine live selections, or settle a bet early as the situation changes — see the Cash Out gui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ive football is the standout — deep markets, stats, streaming and Cash Out — but the pace demands discipline to bet well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Football promo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Enhanced or boosted odds: selected selections at a price above the standard market, usually with stake cap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ccumulator features: bonuses or insurance on qualifying multiples, rewarding bigger accumulators or refunding a near-miss in some for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Bet Builder offers: promotions tied to building multi-market bets on selected match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Early payout and similar concessions: features that settle certain bets as winners when a team goes far enough ahe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Football promotions add value only to bets you would make anyway — read the caps and never let an offer push you into worse bet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B6E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B6E4F">
                    <a:alpha val="100000"/>
                  </a:srgbClr>
                </a:solidFill>
                <a:latin typeface="Calibri"/>
              </a:rPr>
              <a:t><![CDATA[https://365uk.net/bet365-football-bett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C6862">
                    <a:alpha val="100000"/>
                  </a:srgbClr>
                </a:solidFill>
                <a:latin typeface="Calibri"/>
              </a:rPr>
              <a:t><![CDATA[OddsLens is an independent editorial guide and is not Bet365, nor an agent of Bet365. We may earn a commission if you open an account through our links, at no cost to you. 18+ only. Please gamble responsibly — free advice and support at BeGambleAware.org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Oliver Hartley, Senior Betting Editor</dc:creator>
  <cp:lastModifiedBy>Unknown Creator</cp:lastModifiedBy>
  <dcterms:created xsi:type="dcterms:W3CDTF">2026-07-13T18:06:04Z</dcterms:created>
  <dcterms:modified xsi:type="dcterms:W3CDTF">2026-07-13T18:06:04Z</dcterms:modified>
  <dc:title>Bet365 football 2026: Premier League odds and markets</dc:title>
  <dc:description>Bet365 football betting 2026 — Premier League, Champions League, Bet Builder, competitive odds, In-Play and promotions for UK punters. A full guide.</dc:description>
  <dc:subject>Bet365 football betting: the complete guide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