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Bet365 app UK: download and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14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App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ull betting offer: the same pre-match markets as the website, across football, racing, tennis and 30-plus other 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-Play and live odds: fast-updating live markets with clean suspension around key moments — the core of the In-Play experi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reaming: watch eligible events inside the app and bet on the same screen, subject to a funded account and geo-restrictions (see our streaming guid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 Out and Bet Builder: settle bets early or stack markets from one match, exactly as on desk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ount management: deposits, withdrawals, bet history, limits and notifications all from your poc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app is the full product, not a lite version — and for In-Play and streaming it is the best way to use Bet365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Download on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o to the official bet365 site in your mobile browser and find the app download link — only ever download from bet365.com, never a third-party "APK"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llow installation from your browser when Android prompts you ("install unknown apps"). This permission lets the official file install and can be switched off again afterw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downloaded file and follow the prompts to inst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r use Google Play if the app is listed in your region — search for Bet365, check the developer is the official operator, and tap inst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g in with your existing details, or register if you are n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stall from bet365.com or the official Play listing only; allow the install permission for the direct route, and check for updates yourself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Download on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App Store and search for "Bet365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eck the developer shown on the listing is the official operator before you download — there are copycat apps in every categ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ap Get and authenticate with Face ID, Touch ID or your Apple ID passwo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app and log in with your existing account, or register as a new custom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nable notifications if you want goal and bet alerts; you can change this later in iOS sett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n iOS it is a normal App Store install with automatic updates — check the developer is official and you are don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App versus the web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eature parity is high. The app wins on convenience, notifications and streaming on the move; the desktop site wins on screen space for complex multiples and side-by-side resear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Use the app for everyday betting and streaming; switch to desktop for heavy research and complex multipl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Common app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pp will not start / stuck on the splash screen: close it fully and reopen; if it persists, check for an update, then restart the phone, then reinstall as a last resort. A stale 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gin errors: confirm your username and password are correct (watch for caps lock and autofill putting in an old password), check your connection, and use the password-reset flow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reams will not load or keep buffering: streaming needs a funded account and a decent connection; switch from mobile data to Wi-Fi, or vice versa, and make sure you are within a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osits failing: a declined deposit is usually the bank, not the app — see the deposits guide for the common cau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pp running slowly: clear space on the device and close background apps; older phones feel this mo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Update, restart, reinstall and check your connection fixes nearly everything — your funds and bets are safe on the server regardles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bet365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2026-07-13T18:06:00Z</dcterms:created>
  <dcterms:modified xsi:type="dcterms:W3CDTF">2026-07-13T18:06:00Z</dcterms:modified>
  <dc:title>Bet365 app 2026: download for iOS and Android</dc:title>
  <dc:description>Bet365 app 2026 for UK users — how to download on iOS and Android, In-Play features, live streaming, Cash Out and the differences from the desktop site.</dc:description>
  <dc:subject>Bet365 app UK: download and review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